
<file path=[Content_Types].xml><?xml version="1.0" encoding="utf-8"?>
<Types xmlns="http://schemas.openxmlformats.org/package/2006/content-types">
  <Default Extension="jpeg" ContentType="image/jpeg"/>
  <Default Extension="JPG" ContentType="image/.jp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7" Type="http://schemas.openxmlformats.org/officeDocument/2006/relationships/tableStyles" Target="tableStyles.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 Type="http://schemas.openxmlformats.org/officeDocument/2006/relationships/slideMaster" Target="slideMasters/slideMaster1.xml"/></Relationships>
</file>

<file path=ppt/media/>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png"/><Relationship Id="rId3" Type="http://schemas.openxmlformats.org/officeDocument/2006/relationships/tags" Target="../tags/tag1.xml"/><Relationship Id="rId2" Type="http://schemas.microsoft.com/office/2007/relationships/media" Target="../media/media1.mp4"/><Relationship Id="rId1"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Box 3"/>
          <p:cNvSpPr txBox="1"/>
          <p:nvPr/>
        </p:nvSpPr>
        <p:spPr>
          <a:xfrm>
            <a:off x="692785" y="445770"/>
            <a:ext cx="9709150" cy="5908040"/>
          </a:xfrm>
          <a:prstGeom prst="rect">
            <a:avLst/>
          </a:prstGeom>
          <a:noFill/>
        </p:spPr>
        <p:txBody>
          <a:bodyPr wrap="square" rtlCol="0">
            <a:spAutoFit/>
          </a:bodyPr>
          <a:p>
            <a:r>
              <a:rPr lang="en-US"/>
              <a:t>Route Searching </a:t>
            </a:r>
            <a:r>
              <a:rPr lang="en-US"/>
              <a:t>Algorithm</a:t>
            </a:r>
            <a:endParaRPr lang="en-US"/>
          </a:p>
          <a:p>
            <a:endParaRPr lang="en-US"/>
          </a:p>
          <a:p>
            <a:r>
              <a:rPr lang="en-US"/>
              <a:t>- BFS(Dijkstra): Breadth-first search</a:t>
            </a:r>
            <a:endParaRPr lang="en-US"/>
          </a:p>
          <a:p>
            <a:r>
              <a:rPr lang="en-US"/>
              <a:t>- D-BFS: Double direction </a:t>
            </a:r>
            <a:r>
              <a:rPr lang="en-US">
                <a:sym typeface="+mn-ea"/>
              </a:rPr>
              <a:t>Breadth-first search</a:t>
            </a:r>
            <a:endParaRPr lang="en-US"/>
          </a:p>
          <a:p>
            <a:r>
              <a:rPr lang="en-US"/>
              <a:t>- DFS: </a:t>
            </a:r>
            <a:r>
              <a:rPr lang="en-US">
                <a:sym typeface="+mn-ea"/>
              </a:rPr>
              <a:t>Breadth-first search</a:t>
            </a:r>
            <a:endParaRPr lang="en-US"/>
          </a:p>
          <a:p>
            <a:r>
              <a:rPr lang="en-US"/>
              <a:t>- AStar: widely used in pathfinding and graph traversal.</a:t>
            </a:r>
            <a:endParaRPr lang="en-US"/>
          </a:p>
          <a:p>
            <a:endParaRPr lang="en-US"/>
          </a:p>
          <a:p>
            <a:r>
              <a:rPr lang="en-US"/>
              <a:t>g : the cost of moving from the initial cell to the current cell. Basically, it is the sum of all the cells that have been visited since leaving the first cell.</a:t>
            </a:r>
            <a:endParaRPr lang="en-US"/>
          </a:p>
          <a:p>
            <a:endParaRPr lang="en-US"/>
          </a:p>
          <a:p>
            <a:r>
              <a:rPr lang="en-US"/>
              <a:t>h : also known as the heuristic value, it is the estimated cost of moving from the current cell to the final cell. The actual cost cannot be calculated until the final cell is reached. Hence, h is the estimated cost. We must make sure that there is never an over estimation of the cost.</a:t>
            </a:r>
            <a:endParaRPr lang="en-US"/>
          </a:p>
          <a:p>
            <a:endParaRPr lang="en-US"/>
          </a:p>
          <a:p>
            <a:r>
              <a:rPr lang="en-US"/>
              <a:t>f : it is the sum of g and h. So, f = g + h</a:t>
            </a:r>
            <a:endParaRPr lang="en-US"/>
          </a:p>
          <a:p>
            <a:endParaRPr lang="en-US"/>
          </a:p>
          <a:p>
            <a:r>
              <a:rPr lang="en-US"/>
              <a:t>如果 h(n)&lt;d(n) ，搜索的点数多，搜索范围大，效率低，但能得到最优解。</a:t>
            </a:r>
            <a:endParaRPr lang="en-US"/>
          </a:p>
          <a:p>
            <a:r>
              <a:rPr lang="en-US"/>
              <a:t>如果 h(n)=d(n) ，即估计距离 h(n) 等于最短距离，那么搜索将严格沿着最短路径进行，此时的搜索效率是最高的。</a:t>
            </a:r>
            <a:endParaRPr lang="en-US"/>
          </a:p>
          <a:p>
            <a:r>
              <a:rPr lang="en-US"/>
              <a:t>如果 h(n)&gt;d(n) ，搜索的点数少，搜索范围小，效率高，但不能保证得到最优解。</a:t>
            </a:r>
            <a:endParaRPr lang="en-US"/>
          </a:p>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20220727_185709">
            <a:hlinkClick r:id="" action="ppaction://media"/>
          </p:cNvPr>
          <p:cNvPicPr>
            <a:picLocks noChangeAspect="1"/>
          </p:cNvPicPr>
          <p:nvPr>
            <p:ph idx="1"/>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2141220" y="235585"/>
            <a:ext cx="7597140" cy="4351655"/>
          </a:xfrm>
          <a:prstGeom prst="rect">
            <a:avLst/>
          </a:prstGeom>
        </p:spPr>
      </p:pic>
      <p:sp>
        <p:nvSpPr>
          <p:cNvPr id="7" name="Text Box 6"/>
          <p:cNvSpPr txBox="1"/>
          <p:nvPr/>
        </p:nvSpPr>
        <p:spPr>
          <a:xfrm>
            <a:off x="758190" y="5095875"/>
            <a:ext cx="8647430" cy="645160"/>
          </a:xfrm>
          <a:prstGeom prst="rect">
            <a:avLst/>
          </a:prstGeom>
          <a:noFill/>
        </p:spPr>
        <p:txBody>
          <a:bodyPr wrap="square" rtlCol="0" anchor="t">
            <a:spAutoFit/>
          </a:bodyPr>
          <a:p>
            <a:r>
              <a:rPr lang="en-US"/>
              <a:t>https://www.redblobgames.com/pathfinding/a-star/introduction.html</a:t>
            </a:r>
            <a:endParaRPr lang="en-US"/>
          </a:p>
          <a:p>
            <a:r>
              <a:rPr lang="en-US"/>
              <a:t>https://www.redblobgames.com/pathfinding/a-star/implementation.html</a:t>
            </a:r>
            <a:endParaRPr lang="en-US"/>
          </a:p>
        </p:txBody>
      </p:sp>
    </p:spTree>
  </p:cSld>
  <p:clrMapOvr>
    <a:masterClrMapping/>
  </p:clrMapOvr>
  <p:timing>
    <p:tnLst>
      <p:par>
        <p:cTn id="1" dur="indefinite" restart="never" nodeType="tmRoot">
          <p:childTnLst>
            <p:video fullScrn="0">
              <p:cMediaNode>
                <p:cTn id="2" fill="hold" display="1">
                  <p:stCondLst>
                    <p:cond delay="indefinite"/>
                  </p:st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ags/tag1.xml><?xml version="1.0" encoding="utf-8"?>
<p:tagLst xmlns:p="http://schemas.openxmlformats.org/presentationml/2006/main">
  <p:tag name="KSO_WM_MEDIACOVER_FLAG" val="1"/>
  <p:tag name="KSO_WM_UNIT_MEDIACOVER_BTN_STATE"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953</Words>
  <Application>WPS Presentation</Application>
  <PresentationFormat>Widescreen</PresentationFormat>
  <Paragraphs>21</Paragraphs>
  <Slides>2</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vt:i4>
      </vt:variant>
    </vt:vector>
  </HeadingPairs>
  <TitlesOfParts>
    <vt:vector size="10" baseType="lpstr">
      <vt:lpstr>Arial</vt:lpstr>
      <vt:lpstr>SimSun</vt:lpstr>
      <vt:lpstr>Wingdings</vt:lpstr>
      <vt:lpstr>Calibri Light</vt:lpstr>
      <vt:lpstr>Calibri</vt:lpstr>
      <vt:lpstr>Microsoft YaHei</vt:lpstr>
      <vt:lpstr>Arial Unicode MS</vt:lpstr>
      <vt:lpstr>Office Theme</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sc574</cp:lastModifiedBy>
  <cp:revision>1</cp:revision>
  <dcterms:created xsi:type="dcterms:W3CDTF">2022-07-27T10:20:51Z</dcterms:created>
  <dcterms:modified xsi:type="dcterms:W3CDTF">2022-07-27T10:20:51Z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A3C24C2B22F34FF0ABFB1AAA209DEEDC</vt:lpwstr>
  </property>
  <property fmtid="{D5CDD505-2E9C-101B-9397-08002B2CF9AE}" pid="3" name="KSOProductBuildVer">
    <vt:lpwstr>1033-11.2.0.10351</vt:lpwstr>
  </property>
</Properties>
</file>

<file path=docProps/thumbnail.jpeg>
</file>